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1" r:id="rId2"/>
  </p:sldMasterIdLst>
  <p:notesMasterIdLst>
    <p:notesMasterId r:id="rId25"/>
  </p:notesMasterIdLst>
  <p:sldIdLst>
    <p:sldId id="322" r:id="rId3"/>
    <p:sldId id="323" r:id="rId4"/>
    <p:sldId id="340" r:id="rId5"/>
    <p:sldId id="341" r:id="rId6"/>
    <p:sldId id="342" r:id="rId7"/>
    <p:sldId id="343" r:id="rId8"/>
    <p:sldId id="344" r:id="rId9"/>
    <p:sldId id="324" r:id="rId10"/>
    <p:sldId id="326" r:id="rId11"/>
    <p:sldId id="327" r:id="rId12"/>
    <p:sldId id="328" r:id="rId13"/>
    <p:sldId id="329" r:id="rId14"/>
    <p:sldId id="332" r:id="rId15"/>
    <p:sldId id="330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265" r:id="rId2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85"/>
    <a:srgbClr val="FF9966"/>
    <a:srgbClr val="FF0000"/>
    <a:srgbClr val="2F4251"/>
    <a:srgbClr val="375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92818" autoAdjust="0"/>
  </p:normalViewPr>
  <p:slideViewPr>
    <p:cSldViewPr snapToGrid="0">
      <p:cViewPr varScale="1">
        <p:scale>
          <a:sx n="68" d="100"/>
          <a:sy n="68" d="100"/>
        </p:scale>
        <p:origin x="13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EB5D8F4-3C02-4F31-9422-3D034AF21293}" type="datetimeFigureOut">
              <a:rPr lang="zh-CN" altLang="en-US"/>
              <a:pPr>
                <a:defRPr/>
              </a:pPr>
              <a:t>2017/4/24</a:t>
            </a:fld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50DB4A6B-0C22-491A-A413-220350AAE6E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205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700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0885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82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848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47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632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52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260350"/>
            <a:ext cx="2074863" cy="58943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260350"/>
            <a:ext cx="6075362" cy="58943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9381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8097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72341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01326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33900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96802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3315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52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3365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7783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1284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4542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260350"/>
            <a:ext cx="2074863" cy="58943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260350"/>
            <a:ext cx="6075362" cy="58943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729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233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2445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4508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9243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579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131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679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60350"/>
            <a:ext cx="8280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60350"/>
            <a:ext cx="8280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2132856"/>
            <a:ext cx="9143999" cy="855935"/>
          </a:xfrm>
        </p:spPr>
        <p:txBody>
          <a:bodyPr/>
          <a:lstStyle/>
          <a:p>
            <a:pPr eaLnBrk="1" hangingPunct="1"/>
            <a:r>
              <a:rPr lang="zh-CN" altLang="en-US" dirty="0"/>
              <a:t>基于</a:t>
            </a:r>
            <a:r>
              <a:rPr lang="en-US" altLang="zh-CN" dirty="0"/>
              <a:t>i.MX283</a:t>
            </a:r>
            <a:r>
              <a:rPr lang="zh-CN" altLang="en-US" dirty="0"/>
              <a:t>处理器的音乐播放器设计</a:t>
            </a:r>
            <a:endParaRPr lang="zh-CN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724128" y="298879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结题答辩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–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张进科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歌词解析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4" t="58198" r="48749" b="2705"/>
          <a:stretch/>
        </p:blipFill>
        <p:spPr>
          <a:xfrm>
            <a:off x="12863" y="1060053"/>
            <a:ext cx="9131137" cy="51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64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播放列表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0" r="7538" b="76628"/>
          <a:stretch/>
        </p:blipFill>
        <p:spPr>
          <a:xfrm>
            <a:off x="1" y="1052736"/>
            <a:ext cx="9156862" cy="5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71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人机交互 </a:t>
            </a:r>
            <a:r>
              <a:rPr lang="en-US" altLang="zh-CN" sz="2800" dirty="0"/>
              <a:t>– </a:t>
            </a:r>
            <a:r>
              <a:rPr lang="zh-CN" altLang="en-US" sz="2800" dirty="0"/>
              <a:t>主界面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3" t="17627" r="-141" b="42195"/>
          <a:stretch/>
        </p:blipFill>
        <p:spPr>
          <a:xfrm>
            <a:off x="1" y="1045422"/>
            <a:ext cx="9156862" cy="5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3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人机交互 </a:t>
            </a:r>
            <a:r>
              <a:rPr lang="en-US" altLang="zh-CN" sz="2800" dirty="0"/>
              <a:t>– </a:t>
            </a:r>
            <a:r>
              <a:rPr lang="zh-CN" altLang="en-US" sz="2800" dirty="0"/>
              <a:t>播放列表</a:t>
            </a:r>
            <a:r>
              <a:rPr lang="en-US" altLang="zh-CN" sz="2800" dirty="0"/>
              <a:t>&amp;</a:t>
            </a:r>
            <a:r>
              <a:rPr lang="zh-CN" altLang="en-US" sz="2800" dirty="0"/>
              <a:t>歌曲信息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8" t="46477" r="-56" b="13345"/>
          <a:stretch/>
        </p:blipFill>
        <p:spPr>
          <a:xfrm>
            <a:off x="1" y="1045422"/>
            <a:ext cx="9156862" cy="5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03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人机交互 </a:t>
            </a:r>
            <a:r>
              <a:rPr lang="en-US" altLang="zh-CN" sz="2800" dirty="0"/>
              <a:t>– </a:t>
            </a:r>
            <a:r>
              <a:rPr lang="zh-CN" altLang="en-US" sz="2800" dirty="0"/>
              <a:t>系统设置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8" t="59838" r="-56" b="-16"/>
          <a:stretch/>
        </p:blipFill>
        <p:spPr>
          <a:xfrm>
            <a:off x="1" y="1045422"/>
            <a:ext cx="9156862" cy="5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4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系统任务</a:t>
            </a:r>
          </a:p>
        </p:txBody>
      </p:sp>
      <p:grpSp>
        <p:nvGrpSpPr>
          <p:cNvPr id="14" name="组合 30"/>
          <p:cNvGrpSpPr>
            <a:grpSpLocks/>
          </p:cNvGrpSpPr>
          <p:nvPr/>
        </p:nvGrpSpPr>
        <p:grpSpPr bwMode="auto">
          <a:xfrm>
            <a:off x="1619672" y="3092450"/>
            <a:ext cx="6072187" cy="698500"/>
            <a:chOff x="1643042" y="2348880"/>
            <a:chExt cx="6072230" cy="698850"/>
          </a:xfrm>
        </p:grpSpPr>
        <p:sp>
          <p:nvSpPr>
            <p:cNvPr id="15" name="Rechteck 39"/>
            <p:cNvSpPr/>
            <p:nvPr/>
          </p:nvSpPr>
          <p:spPr bwMode="gray">
            <a:xfrm>
              <a:off x="1643042" y="2485473"/>
              <a:ext cx="6072230" cy="56225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触摸屏任务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– 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将触摸屏状态保存进</a:t>
              </a:r>
              <a:r>
                <a:rPr lang="en-US" altLang="zh-CN" sz="1600" dirty="0" err="1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emWin</a:t>
              </a:r>
              <a:endParaRPr lang="zh-CN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Abgerundetes Rechteck 40"/>
            <p:cNvSpPr/>
            <p:nvPr/>
          </p:nvSpPr>
          <p:spPr bwMode="gray">
            <a:xfrm>
              <a:off x="2154087" y="2348880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</a:p>
          </p:txBody>
        </p:sp>
      </p:grpSp>
      <p:grpSp>
        <p:nvGrpSpPr>
          <p:cNvPr id="17" name="组合 31"/>
          <p:cNvGrpSpPr>
            <a:grpSpLocks/>
          </p:cNvGrpSpPr>
          <p:nvPr/>
        </p:nvGrpSpPr>
        <p:grpSpPr bwMode="auto">
          <a:xfrm>
            <a:off x="1619672" y="3986213"/>
            <a:ext cx="6072187" cy="738186"/>
            <a:chOff x="1643042" y="3242642"/>
            <a:chExt cx="6072230" cy="738501"/>
          </a:xfrm>
        </p:grpSpPr>
        <p:sp>
          <p:nvSpPr>
            <p:cNvPr id="18" name="Rechteck 39"/>
            <p:cNvSpPr/>
            <p:nvPr/>
          </p:nvSpPr>
          <p:spPr bwMode="gray">
            <a:xfrm>
              <a:off x="1643042" y="3418928"/>
              <a:ext cx="6072230" cy="56221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音乐播放任务 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– 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解码并播放音乐、歌曲切换</a:t>
              </a:r>
              <a:endParaRPr lang="zh-CN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Abgerundetes Rechteck 40"/>
            <p:cNvSpPr/>
            <p:nvPr/>
          </p:nvSpPr>
          <p:spPr bwMode="gray">
            <a:xfrm>
              <a:off x="2155655" y="3242642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</a:p>
          </p:txBody>
        </p:sp>
      </p:grpSp>
      <p:grpSp>
        <p:nvGrpSpPr>
          <p:cNvPr id="20" name="组合 30"/>
          <p:cNvGrpSpPr>
            <a:grpSpLocks/>
          </p:cNvGrpSpPr>
          <p:nvPr/>
        </p:nvGrpSpPr>
        <p:grpSpPr bwMode="auto">
          <a:xfrm>
            <a:off x="1619672" y="2204864"/>
            <a:ext cx="6072187" cy="698501"/>
            <a:chOff x="1643042" y="2348880"/>
            <a:chExt cx="6072230" cy="698851"/>
          </a:xfrm>
        </p:grpSpPr>
        <p:sp>
          <p:nvSpPr>
            <p:cNvPr id="21" name="Rechteck 39"/>
            <p:cNvSpPr/>
            <p:nvPr/>
          </p:nvSpPr>
          <p:spPr bwMode="gray">
            <a:xfrm>
              <a:off x="1643042" y="2485474"/>
              <a:ext cx="6072230" cy="56225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en-US" altLang="zh-CN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GUI</a:t>
              </a: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任务</a:t>
              </a:r>
              <a:r>
                <a:rPr lang="en-US" altLang="zh-CN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– 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处理界面事件、轮询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SD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卡，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U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盘</a:t>
              </a:r>
              <a:endParaRPr lang="zh-CN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Abgerundetes Rechteck 40"/>
            <p:cNvSpPr/>
            <p:nvPr/>
          </p:nvSpPr>
          <p:spPr bwMode="gray">
            <a:xfrm>
              <a:off x="2154087" y="2348880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5509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en-US" altLang="zh-CN" dirty="0"/>
              <a:t>GUI</a:t>
            </a:r>
            <a:r>
              <a:rPr lang="zh-CN" altLang="en-US" dirty="0"/>
              <a:t>任务流程图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543" y="745589"/>
            <a:ext cx="9805372" cy="56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188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音乐播放任务流程图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559" y="1520233"/>
            <a:ext cx="9663115" cy="421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4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触摸屏任务流程图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80" y="639957"/>
            <a:ext cx="2679365" cy="58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conveyo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相关算法</a:t>
            </a:r>
          </a:p>
        </p:txBody>
      </p:sp>
      <p:grpSp>
        <p:nvGrpSpPr>
          <p:cNvPr id="14" name="组合 30"/>
          <p:cNvGrpSpPr>
            <a:grpSpLocks/>
          </p:cNvGrpSpPr>
          <p:nvPr/>
        </p:nvGrpSpPr>
        <p:grpSpPr bwMode="auto">
          <a:xfrm>
            <a:off x="1619672" y="3331603"/>
            <a:ext cx="6072187" cy="698500"/>
            <a:chOff x="1643042" y="2348880"/>
            <a:chExt cx="6072230" cy="698850"/>
          </a:xfrm>
        </p:grpSpPr>
        <p:sp>
          <p:nvSpPr>
            <p:cNvPr id="15" name="Rechteck 39"/>
            <p:cNvSpPr/>
            <p:nvPr/>
          </p:nvSpPr>
          <p:spPr bwMode="gray">
            <a:xfrm>
              <a:off x="1643042" y="2485473"/>
              <a:ext cx="6072230" cy="56225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歌词解析</a:t>
              </a:r>
              <a:endParaRPr lang="zh-CN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Abgerundetes Rechteck 40"/>
            <p:cNvSpPr/>
            <p:nvPr/>
          </p:nvSpPr>
          <p:spPr bwMode="gray">
            <a:xfrm>
              <a:off x="2154087" y="2348880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</a:p>
          </p:txBody>
        </p:sp>
      </p:grpSp>
      <p:grpSp>
        <p:nvGrpSpPr>
          <p:cNvPr id="20" name="组合 30"/>
          <p:cNvGrpSpPr>
            <a:grpSpLocks/>
          </p:cNvGrpSpPr>
          <p:nvPr/>
        </p:nvGrpSpPr>
        <p:grpSpPr bwMode="auto">
          <a:xfrm>
            <a:off x="1619672" y="2204864"/>
            <a:ext cx="6072187" cy="698501"/>
            <a:chOff x="1643042" y="2348880"/>
            <a:chExt cx="6072230" cy="698851"/>
          </a:xfrm>
        </p:grpSpPr>
        <p:sp>
          <p:nvSpPr>
            <p:cNvPr id="21" name="Rechteck 39"/>
            <p:cNvSpPr/>
            <p:nvPr/>
          </p:nvSpPr>
          <p:spPr bwMode="gray">
            <a:xfrm>
              <a:off x="1643042" y="2485474"/>
              <a:ext cx="6072230" cy="56225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en-US" altLang="zh-CN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</a:t>
              </a: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音频解码</a:t>
              </a:r>
              <a:endParaRPr lang="zh-CN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Abgerundetes Rechteck 40"/>
            <p:cNvSpPr/>
            <p:nvPr/>
          </p:nvSpPr>
          <p:spPr bwMode="gray">
            <a:xfrm>
              <a:off x="2154087" y="2348880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06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200" dirty="0"/>
              <a:t>主要任务与具体要求 </a:t>
            </a:r>
            <a:endParaRPr lang="zh-CN" altLang="zh-CN" sz="3000" dirty="0"/>
          </a:p>
        </p:txBody>
      </p:sp>
      <p:sp>
        <p:nvSpPr>
          <p:cNvPr id="3075" name="Rectangle 104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altLang="zh-CN" sz="2400" dirty="0"/>
              <a:t>	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使用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i.MX283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处理器设计；</a:t>
            </a:r>
            <a:b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</a:t>
            </a:r>
            <a:r>
              <a:rPr lang="en-US" altLang="zh-CN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AWorks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软件平台；</a:t>
            </a:r>
            <a:b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使用</a:t>
            </a:r>
            <a:r>
              <a:rPr lang="en-US" altLang="zh-CN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emWin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界面库；</a:t>
            </a:r>
            <a:b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支持多语言显示；</a:t>
            </a:r>
            <a:b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支持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卡播放；</a:t>
            </a:r>
            <a:b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支持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盘播放；</a:t>
            </a:r>
            <a:b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支持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WAV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格式播放；</a:t>
            </a:r>
            <a:b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8.TFT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液晶屏显示；</a:t>
            </a:r>
            <a:b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简单的人机交互；</a:t>
            </a:r>
            <a:b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扩展：支持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MP3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格式、支持歌词同步显示。</a:t>
            </a:r>
            <a:r>
              <a:rPr lang="zh-CN" altLang="en-US" sz="2400" dirty="0"/>
              <a:t> </a:t>
            </a:r>
            <a:endParaRPr lang="zh-CN" altLang="zh-CN" sz="2400" dirty="0">
              <a:solidFill>
                <a:srgbClr val="375162"/>
              </a:solidFill>
              <a:ea typeface="微软雅黑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" y="1545591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5" y="1909129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1" y="2273303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1" y="2635249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1" y="2994025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1" y="3358199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1" y="3729594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1" y="4100989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1" y="4469844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1" y="4835486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4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97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音频解码流程图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7" y="663439"/>
            <a:ext cx="7609385" cy="5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471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歌词解析流程图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7" y="663439"/>
            <a:ext cx="6071306" cy="5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conveyo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22764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6000" dirty="0"/>
              <a:t>谢 谢！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功能简介</a:t>
            </a:r>
            <a:endParaRPr lang="zh-CN" altLang="zh-CN" sz="3000" dirty="0"/>
          </a:p>
        </p:txBody>
      </p:sp>
      <p:sp>
        <p:nvSpPr>
          <p:cNvPr id="3075" name="Rectangle 104"/>
          <p:cNvSpPr>
            <a:spLocks noGrp="1" noChangeArrowheads="1"/>
          </p:cNvSpPr>
          <p:nvPr>
            <p:ph type="body" idx="1"/>
          </p:nvPr>
        </p:nvSpPr>
        <p:spPr>
          <a:xfrm>
            <a:off x="395288" y="1089314"/>
            <a:ext cx="8229600" cy="4987924"/>
          </a:xfrm>
        </p:spPr>
        <p:txBody>
          <a:bodyPr/>
          <a:lstStyle/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1.</a:t>
            </a:r>
            <a:r>
              <a:rPr lang="zh-CN" altLang="en-US" sz="2000" dirty="0"/>
              <a:t>简单易懂的触摸交互；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2.</a:t>
            </a:r>
            <a:r>
              <a:rPr lang="zh-CN" altLang="en-US" sz="2000" dirty="0"/>
              <a:t>高品质的音乐体验；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3.</a:t>
            </a:r>
            <a:r>
              <a:rPr lang="zh-CN" altLang="en-US" sz="2000" dirty="0"/>
              <a:t>支持</a:t>
            </a:r>
            <a:r>
              <a:rPr lang="en-US" altLang="zh-CN" sz="2000" dirty="0"/>
              <a:t>WAV</a:t>
            </a:r>
            <a:r>
              <a:rPr lang="zh-CN" altLang="en-US" sz="2000" dirty="0"/>
              <a:t>、</a:t>
            </a:r>
            <a:r>
              <a:rPr lang="en-US" altLang="zh-CN" sz="2000" dirty="0"/>
              <a:t>MP3</a:t>
            </a:r>
            <a:r>
              <a:rPr lang="zh-CN" altLang="en-US" sz="2000" dirty="0"/>
              <a:t>、</a:t>
            </a:r>
            <a:r>
              <a:rPr lang="en-US" altLang="zh-CN" sz="2000" dirty="0"/>
              <a:t>FLAC</a:t>
            </a:r>
            <a:r>
              <a:rPr lang="zh-CN" altLang="en-US" sz="2000" dirty="0"/>
              <a:t>格式，具体性能如下：</a:t>
            </a:r>
          </a:p>
          <a:p>
            <a:pPr>
              <a:buNone/>
            </a:pPr>
            <a:r>
              <a:rPr lang="zh-CN" altLang="en-US" sz="2000" dirty="0"/>
              <a:t>               </a:t>
            </a:r>
            <a:r>
              <a:rPr lang="en-US" altLang="zh-CN" sz="2000" dirty="0"/>
              <a:t>wav </a:t>
            </a:r>
            <a:r>
              <a:rPr lang="zh-CN" altLang="en-US" sz="2000" dirty="0"/>
              <a:t>文件：支持最高 </a:t>
            </a:r>
            <a:r>
              <a:rPr lang="en-US" altLang="zh-CN" sz="2000" dirty="0"/>
              <a:t>192K@32bit </a:t>
            </a:r>
            <a:r>
              <a:rPr lang="zh-CN" altLang="en-US" sz="2000" dirty="0"/>
              <a:t>播放</a:t>
            </a:r>
          </a:p>
          <a:p>
            <a:pPr>
              <a:buNone/>
            </a:pPr>
            <a:r>
              <a:rPr lang="zh-CN" altLang="en-US" sz="2000" dirty="0"/>
              <a:t>               </a:t>
            </a:r>
            <a:r>
              <a:rPr lang="en-US" altLang="zh-CN" sz="2000" dirty="0"/>
              <a:t>mp3 </a:t>
            </a:r>
            <a:r>
              <a:rPr lang="zh-CN" altLang="en-US" sz="2000" dirty="0"/>
              <a:t>文件：全码率支持</a:t>
            </a:r>
          </a:p>
          <a:p>
            <a:pPr>
              <a:buNone/>
            </a:pPr>
            <a:r>
              <a:rPr lang="zh-CN" altLang="en-US" sz="2000" dirty="0"/>
              <a:t>               </a:t>
            </a:r>
            <a:r>
              <a:rPr lang="en-US" altLang="zh-CN" sz="2000" dirty="0" err="1"/>
              <a:t>flac</a:t>
            </a:r>
            <a:r>
              <a:rPr lang="en-US" altLang="zh-CN" sz="2000" dirty="0"/>
              <a:t> </a:t>
            </a:r>
            <a:r>
              <a:rPr lang="zh-CN" altLang="en-US" sz="2000" dirty="0"/>
              <a:t>文件：支持最高 </a:t>
            </a:r>
            <a:r>
              <a:rPr lang="en-US" altLang="zh-CN" sz="2000" dirty="0"/>
              <a:t>192K@24bit </a:t>
            </a:r>
            <a:r>
              <a:rPr lang="zh-CN" altLang="en-US" sz="2000" dirty="0"/>
              <a:t>播放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4.</a:t>
            </a:r>
            <a:r>
              <a:rPr lang="zh-CN" altLang="en-US" sz="2000" dirty="0"/>
              <a:t>多种播放模式自由选择；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5.</a:t>
            </a:r>
            <a:r>
              <a:rPr lang="zh-CN" altLang="en-US" sz="2000" dirty="0"/>
              <a:t>支持多语言显示；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6.</a:t>
            </a:r>
            <a:r>
              <a:rPr lang="zh-CN" altLang="en-US" sz="2000" dirty="0"/>
              <a:t>支持</a:t>
            </a:r>
            <a:r>
              <a:rPr lang="en-US" altLang="zh-CN" sz="2000" dirty="0"/>
              <a:t>SD</a:t>
            </a:r>
            <a:r>
              <a:rPr lang="zh-CN" altLang="en-US" sz="2000" dirty="0"/>
              <a:t>卡以及</a:t>
            </a:r>
            <a:r>
              <a:rPr lang="en-US" altLang="zh-CN" sz="2000" dirty="0"/>
              <a:t>U</a:t>
            </a:r>
            <a:r>
              <a:rPr lang="zh-CN" altLang="en-US" sz="2000" dirty="0"/>
              <a:t>盘播放；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7.</a:t>
            </a:r>
            <a:r>
              <a:rPr lang="zh-CN" altLang="en-US" sz="2000" dirty="0"/>
              <a:t>支持</a:t>
            </a:r>
            <a:r>
              <a:rPr lang="en-US" altLang="zh-CN" sz="2000" dirty="0" err="1"/>
              <a:t>lrc</a:t>
            </a:r>
            <a:r>
              <a:rPr lang="zh-CN" altLang="en-US" sz="2000" dirty="0"/>
              <a:t>格式歌词同步显示；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8.</a:t>
            </a:r>
            <a:r>
              <a:rPr lang="zh-CN" altLang="en-US" sz="2000" dirty="0"/>
              <a:t>可以通过拖动进度条或滑动歌词调整播放进度；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9.</a:t>
            </a:r>
            <a:r>
              <a:rPr lang="zh-CN" altLang="en-US" sz="2000" dirty="0"/>
              <a:t>支持歌手图像显示；</a:t>
            </a:r>
            <a:endParaRPr lang="en-US" altLang="zh-CN" sz="2000" dirty="0"/>
          </a:p>
          <a:p>
            <a:pPr>
              <a:buNone/>
            </a:pPr>
            <a:r>
              <a:rPr lang="en-US" altLang="zh-CN" sz="2000" dirty="0">
                <a:solidFill>
                  <a:srgbClr val="375162"/>
                </a:solidFill>
                <a:ea typeface="微软雅黑" pitchFamily="34" charset="-122"/>
              </a:rPr>
              <a:t>    </a:t>
            </a:r>
            <a:r>
              <a:rPr lang="en-US" altLang="zh-CN" sz="2000" dirty="0"/>
              <a:t>10.</a:t>
            </a:r>
            <a:r>
              <a:rPr lang="zh-CN" altLang="en-US" sz="2000" dirty="0"/>
              <a:t>自动检测</a:t>
            </a:r>
            <a:r>
              <a:rPr lang="en-US" altLang="zh-CN" sz="2000" dirty="0"/>
              <a:t>U</a:t>
            </a:r>
            <a:r>
              <a:rPr lang="zh-CN" altLang="en-US" sz="2000" dirty="0"/>
              <a:t>盘和</a:t>
            </a:r>
            <a:r>
              <a:rPr lang="en-US" altLang="zh-CN" sz="2000" dirty="0"/>
              <a:t>SD</a:t>
            </a:r>
            <a:r>
              <a:rPr lang="zh-CN" altLang="en-US" sz="2000" dirty="0"/>
              <a:t>卡的插入与拔出并更新播放列表；</a:t>
            </a:r>
            <a:endParaRPr lang="en-US" altLang="zh-CN" sz="2000" dirty="0"/>
          </a:p>
          <a:p>
            <a:pPr>
              <a:buNone/>
            </a:pPr>
            <a:r>
              <a:rPr lang="en-US" altLang="zh-CN" sz="2000" dirty="0"/>
              <a:t>    11.</a:t>
            </a:r>
            <a:r>
              <a:rPr lang="zh-CN" altLang="en-US" sz="2000" dirty="0"/>
              <a:t>自动保存播放进度，并在下次开机时自动读取；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196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3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0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7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4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1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8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实物图 </a:t>
            </a:r>
            <a:r>
              <a:rPr lang="en-US" altLang="zh-CN" sz="3000" dirty="0"/>
              <a:t>– </a:t>
            </a:r>
            <a:r>
              <a:rPr lang="zh-CN" altLang="en-US" sz="3000" dirty="0"/>
              <a:t>主界面</a:t>
            </a:r>
            <a:endParaRPr lang="zh-CN" altLang="zh-CN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6" y="1268903"/>
            <a:ext cx="8637563" cy="48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3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实物图 </a:t>
            </a:r>
            <a:r>
              <a:rPr lang="en-US" altLang="zh-CN" sz="3000" dirty="0"/>
              <a:t>– </a:t>
            </a:r>
            <a:r>
              <a:rPr lang="zh-CN" altLang="en-US" sz="3000" dirty="0"/>
              <a:t>播放列表</a:t>
            </a:r>
            <a:endParaRPr lang="zh-CN" altLang="zh-CN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8" y="1198563"/>
            <a:ext cx="8636400" cy="49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实物图 </a:t>
            </a:r>
            <a:r>
              <a:rPr lang="en-US" altLang="zh-CN" sz="3000" dirty="0"/>
              <a:t>– </a:t>
            </a:r>
            <a:r>
              <a:rPr lang="zh-CN" altLang="en-US" sz="3000" dirty="0"/>
              <a:t>歌曲信息</a:t>
            </a:r>
            <a:endParaRPr lang="zh-CN" altLang="zh-CN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8" y="1226699"/>
            <a:ext cx="8636400" cy="48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7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实物图 </a:t>
            </a:r>
            <a:r>
              <a:rPr lang="en-US" altLang="zh-CN" sz="3000" dirty="0"/>
              <a:t>– </a:t>
            </a:r>
            <a:r>
              <a:rPr lang="zh-CN" altLang="en-US" sz="3000" dirty="0"/>
              <a:t>系统设置</a:t>
            </a:r>
            <a:endParaRPr lang="zh-CN" altLang="zh-CN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8" y="1268903"/>
            <a:ext cx="8636400" cy="47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7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系统框架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" y="1052736"/>
            <a:ext cx="9144000" cy="52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">
        <p14:honeycomb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音频解码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4964" r="40153" b="35330"/>
          <a:stretch/>
        </p:blipFill>
        <p:spPr>
          <a:xfrm>
            <a:off x="12863" y="1052737"/>
            <a:ext cx="9131137" cy="519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04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微软雅黑"/>
        <a:cs typeface="宋体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  <a:cs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微软雅黑"/>
        <a:cs typeface="宋体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  <a:cs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6414</TotalTime>
  <Words>298</Words>
  <Application>Microsoft Office PowerPoint</Application>
  <PresentationFormat>全屏显示(4:3)</PresentationFormat>
  <Paragraphs>53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宋体</vt:lpstr>
      <vt:lpstr>微软雅黑</vt:lpstr>
      <vt:lpstr>Arial</vt:lpstr>
      <vt:lpstr>Calibri</vt:lpstr>
      <vt:lpstr>自定义设计方案</vt:lpstr>
      <vt:lpstr>1_自定义设计方案</vt:lpstr>
      <vt:lpstr>基于i.MX283处理器的音乐播放器设计</vt:lpstr>
      <vt:lpstr>主要任务与具体要求 </vt:lpstr>
      <vt:lpstr>功能简介</vt:lpstr>
      <vt:lpstr>实物图 – 主界面</vt:lpstr>
      <vt:lpstr>实物图 – 播放列表</vt:lpstr>
      <vt:lpstr>实物图 – 歌曲信息</vt:lpstr>
      <vt:lpstr>实物图 – 系统设置</vt:lpstr>
      <vt:lpstr>系统框架</vt:lpstr>
      <vt:lpstr>音频解码</vt:lpstr>
      <vt:lpstr>歌词解析</vt:lpstr>
      <vt:lpstr>播放列表</vt:lpstr>
      <vt:lpstr>人机交互 – 主界面</vt:lpstr>
      <vt:lpstr>人机交互 – 播放列表&amp;歌曲信息</vt:lpstr>
      <vt:lpstr>人机交互 – 系统设置</vt:lpstr>
      <vt:lpstr>系统任务</vt:lpstr>
      <vt:lpstr>GUI任务流程图</vt:lpstr>
      <vt:lpstr>音乐播放任务流程图</vt:lpstr>
      <vt:lpstr>触摸屏任务流程图</vt:lpstr>
      <vt:lpstr>相关算法</vt:lpstr>
      <vt:lpstr>音频解码流程图</vt:lpstr>
      <vt:lpstr>歌词解析流程图</vt:lpstr>
      <vt:lpstr>谢 谢！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cencaidan</dc:creator>
  <cp:lastModifiedBy>Peace</cp:lastModifiedBy>
  <cp:revision>203</cp:revision>
  <dcterms:created xsi:type="dcterms:W3CDTF">2013-12-24T05:50:53Z</dcterms:created>
  <dcterms:modified xsi:type="dcterms:W3CDTF">2017-04-26T05:46:25Z</dcterms:modified>
</cp:coreProperties>
</file>